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C4A5-6081-4167-803C-3FC073A6FEE0}" type="datetimeFigureOut">
              <a:rPr lang="en-US" smtClean="0"/>
              <a:pPr/>
              <a:t>10/23/2007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3698-0E5E-4DCF-AE16-FBC432C0B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mlahanas.de/Greeks/Mythology/RM/BaucisPhilemonAdamElsheimer.jpg&amp;imgrefurl=http://www.mlahanas.de/Greeks/Mythology/BaucisAndPhilemon.html&amp;h=350&amp;w=466&amp;sz=18&amp;hl=en&amp;start=1&amp;tbnid=2H_rFkmL1Y6ubM:&amp;tbnh=96&amp;tbnw=128&amp;prev=/images%3Fq%3DBaucis%2Band%2Bphilemon%26gbv%3D2%26svnum%3D10%26hl%3Den%26safe%3Dof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nuuanu.k12.hi.us/G-1/public_html/websites/chelsea/images/zeus.gif&amp;imgrefurl=http://www.nuuanu.k12.hi.us/G-1/public_html/websites/chelsea/pages/zeus.html&amp;h=461&amp;w=300&amp;sz=59&amp;hl=en&amp;start=2&amp;tbnid=7x9cBJLdOIoYTM:&amp;tbnh=128&amp;tbnw=83&amp;prev=/images%3Fq%3DZeus%26gbv%3D2%26svnum%3D10%26hl%3Den%26safe%3Doff%26sa%3D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Baucis and Philemon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Nate Allen</a:t>
            </a:r>
            <a:endParaRPr lang="en-US" dirty="0"/>
          </a:p>
        </p:txBody>
      </p:sp>
      <p:pic>
        <p:nvPicPr>
          <p:cNvPr id="5124" name="Picture 4" descr="http://tbn0.google.com/images?q=tbn:2H_rFkmL1Y6ubM:http://www.mlahanas.de/Greeks/Mythology/RM/BaucisPhilemonAdamElsheime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572000"/>
            <a:ext cx="2743200" cy="2057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Lelex’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 and Mercury visit a small village in the Phrygian hills</a:t>
            </a:r>
          </a:p>
          <a:p>
            <a:r>
              <a:rPr lang="en-US" dirty="0" smtClean="0"/>
              <a:t>They try to find a place to rest, but everyone shut them out, except an old couple; Baucis and Philemon</a:t>
            </a:r>
          </a:p>
          <a:p>
            <a:r>
              <a:rPr lang="en-US" dirty="0" smtClean="0"/>
              <a:t>This poor old couple offered everything that they had to this pair of strangers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Guests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dinner proceeded, </a:t>
            </a:r>
            <a:r>
              <a:rPr lang="en-US" dirty="0" err="1" smtClean="0"/>
              <a:t>Baucis</a:t>
            </a:r>
            <a:r>
              <a:rPr lang="en-US" dirty="0" smtClean="0"/>
              <a:t> and Philemon noticed that the wine and food never seemed to decrease in quantity</a:t>
            </a:r>
          </a:p>
          <a:p>
            <a:r>
              <a:rPr lang="en-US" dirty="0" smtClean="0"/>
              <a:t>At this time Jupiter and Mercury revealed themselves to the couple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Baucis</a:t>
            </a:r>
            <a:r>
              <a:rPr lang="en-US" dirty="0" smtClean="0"/>
              <a:t> and Philemon see who their guests really are they pray for forgiveness for the quality of the things that they had to offer the gods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Hermes / Mercury by Giambolog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57200"/>
            <a:ext cx="3810000" cy="628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 and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373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gods, due to the </a:t>
            </a:r>
            <a:r>
              <a:rPr lang="en-US" dirty="0" err="1" smtClean="0"/>
              <a:t>cruelity</a:t>
            </a:r>
            <a:r>
              <a:rPr lang="en-US" dirty="0" smtClean="0"/>
              <a:t> of the </a:t>
            </a:r>
            <a:r>
              <a:rPr lang="en-US" dirty="0" err="1" smtClean="0"/>
              <a:t>villigers</a:t>
            </a:r>
            <a:r>
              <a:rPr lang="en-US" dirty="0" smtClean="0"/>
              <a:t> to two people in need, decide to punish the village by flooding it</a:t>
            </a:r>
          </a:p>
          <a:p>
            <a:r>
              <a:rPr lang="en-US" dirty="0" smtClean="0"/>
              <a:t>They only ones spared this fate were </a:t>
            </a:r>
            <a:r>
              <a:rPr lang="en-US" dirty="0" err="1" smtClean="0"/>
              <a:t>Baucis</a:t>
            </a:r>
            <a:r>
              <a:rPr lang="en-US" dirty="0" smtClean="0"/>
              <a:t> and Philemon, who because of their kindness were granted one favor from the gods</a:t>
            </a:r>
          </a:p>
          <a:p>
            <a:r>
              <a:rPr lang="en-US" dirty="0" smtClean="0"/>
              <a:t>The house that the couple lived in was transformed into a temple, and for the favor, </a:t>
            </a:r>
            <a:r>
              <a:rPr lang="en-US" dirty="0" err="1" smtClean="0"/>
              <a:t>Baucis</a:t>
            </a:r>
            <a:r>
              <a:rPr lang="en-US" dirty="0" smtClean="0"/>
              <a:t> and Philemon asked to not be able to die before the other, and to be priests of the temple until the end</a:t>
            </a:r>
            <a:endParaRPr lang="en-US" dirty="0"/>
          </a:p>
        </p:txBody>
      </p:sp>
      <p:pic>
        <p:nvPicPr>
          <p:cNvPr id="4" name="Picture 2" descr="http://tbn0.google.com/images?q=tbn:7x9cBJLdOIoYTM:http://www.nuuanu.k12.hi.us/G-1/public_html/websites/chelsea/images/zeus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572000"/>
            <a:ext cx="138350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315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Baucis</a:t>
            </a:r>
            <a:r>
              <a:rPr lang="en-US" dirty="0" smtClean="0"/>
              <a:t> and Philemon lived a long life together as priests of the temple, until their time was over</a:t>
            </a:r>
          </a:p>
          <a:p>
            <a:r>
              <a:rPr lang="en-US" dirty="0" smtClean="0"/>
              <a:t>However instead of dying, the couple transformed into trees, one an oak and the other a linden</a:t>
            </a:r>
          </a:p>
          <a:p>
            <a:r>
              <a:rPr lang="en-US" dirty="0" smtClean="0"/>
              <a:t>So close these trees grew that they were one, as they had been in life</a:t>
            </a:r>
            <a:endParaRPr lang="en-US" dirty="0"/>
          </a:p>
        </p:txBody>
      </p:sp>
      <p:pic>
        <p:nvPicPr>
          <p:cNvPr id="5" name="Picture 4" descr="ba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572000"/>
            <a:ext cx="2056015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Baucis and Philemon</vt:lpstr>
      <vt:lpstr>Lelex’ Story</vt:lpstr>
      <vt:lpstr>Royal Guests</vt:lpstr>
      <vt:lpstr>Slide 4</vt:lpstr>
      <vt:lpstr>Punishment and Reward</vt:lpstr>
      <vt:lpstr>The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Buucis and Philemon</dc:title>
  <dc:creator>Nate</dc:creator>
  <cp:lastModifiedBy>Nate</cp:lastModifiedBy>
  <cp:revision>8</cp:revision>
  <dcterms:created xsi:type="dcterms:W3CDTF">2007-10-23T04:18:57Z</dcterms:created>
  <dcterms:modified xsi:type="dcterms:W3CDTF">2007-10-23T13:11:32Z</dcterms:modified>
</cp:coreProperties>
</file>