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3" r:id="rId14"/>
    <p:sldId id="269" r:id="rId15"/>
    <p:sldId id="274" r:id="rId16"/>
    <p:sldId id="270" r:id="rId17"/>
    <p:sldId id="271" r:id="rId18"/>
    <p:sldId id="272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BC5-CAF4-4D7B-A32F-B13B55699CFB}" type="datetimeFigureOut">
              <a:rPr lang="en-US" smtClean="0"/>
              <a:t>11/13/2007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6F1A-22EC-4955-AD93-DBCC28A1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BC5-CAF4-4D7B-A32F-B13B55699CFB}" type="datetimeFigureOut">
              <a:rPr lang="en-US" smtClean="0"/>
              <a:t>11/13/2007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6F1A-22EC-4955-AD93-DBCC28A1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BC5-CAF4-4D7B-A32F-B13B55699CFB}" type="datetimeFigureOut">
              <a:rPr lang="en-US" smtClean="0"/>
              <a:t>11/13/2007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6F1A-22EC-4955-AD93-DBCC28A1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BC5-CAF4-4D7B-A32F-B13B55699CFB}" type="datetimeFigureOut">
              <a:rPr lang="en-US" smtClean="0"/>
              <a:t>11/13/2007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6F1A-22EC-4955-AD93-DBCC28A1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BC5-CAF4-4D7B-A32F-B13B55699CFB}" type="datetimeFigureOut">
              <a:rPr lang="en-US" smtClean="0"/>
              <a:t>11/13/2007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6F1A-22EC-4955-AD93-DBCC28A1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BC5-CAF4-4D7B-A32F-B13B55699CFB}" type="datetimeFigureOut">
              <a:rPr lang="en-US" smtClean="0"/>
              <a:t>11/13/2007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6F1A-22EC-4955-AD93-DBCC28A1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BC5-CAF4-4D7B-A32F-B13B55699CFB}" type="datetimeFigureOut">
              <a:rPr lang="en-US" smtClean="0"/>
              <a:t>11/13/2007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6F1A-22EC-4955-AD93-DBCC28A1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BC5-CAF4-4D7B-A32F-B13B55699CFB}" type="datetimeFigureOut">
              <a:rPr lang="en-US" smtClean="0"/>
              <a:t>11/13/2007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6F1A-22EC-4955-AD93-DBCC28A1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BC5-CAF4-4D7B-A32F-B13B55699CFB}" type="datetimeFigureOut">
              <a:rPr lang="en-US" smtClean="0"/>
              <a:t>11/13/2007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6F1A-22EC-4955-AD93-DBCC28A1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BC5-CAF4-4D7B-A32F-B13B55699CFB}" type="datetimeFigureOut">
              <a:rPr lang="en-US" smtClean="0"/>
              <a:t>11/13/2007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6F1A-22EC-4955-AD93-DBCC28A1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BC5-CAF4-4D7B-A32F-B13B55699CFB}" type="datetimeFigureOut">
              <a:rPr lang="en-US" smtClean="0"/>
              <a:t>11/13/2007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6F1A-22EC-4955-AD93-DBCC28A1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1ABC5-CAF4-4D7B-A32F-B13B55699CFB}" type="datetimeFigureOut">
              <a:rPr lang="en-US" smtClean="0"/>
              <a:t>11/13/2007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D6F1A-22EC-4955-AD93-DBCC28A1A8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83175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Book 11</a:t>
            </a:r>
            <a:endParaRPr lang="en-US" sz="88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81000"/>
            <a:ext cx="766107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The Odyssey</a:t>
            </a:r>
            <a:endParaRPr lang="en-US" sz="8800" dirty="0"/>
          </a:p>
        </p:txBody>
      </p:sp>
      <p:pic>
        <p:nvPicPr>
          <p:cNvPr id="5" name="Picture 4" descr="shi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00" y="1943100"/>
            <a:ext cx="2819400" cy="3238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Back to the Present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tells the </a:t>
            </a:r>
            <a:b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</a:br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Phaeacians</a:t>
            </a:r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 that he </a:t>
            </a:r>
            <a:b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</a:br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is tired and wants to </a:t>
            </a:r>
            <a:b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</a:br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go to bed.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Alcinoos</a:t>
            </a:r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 and Arte insist that he stay and rest one more day before going home.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agrees to do whatever they wish.</a:t>
            </a:r>
          </a:p>
          <a:p>
            <a:pPr lvl="1">
              <a:buNone/>
            </a:pPr>
            <a:endParaRPr lang="en-US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5122" name="Picture 2" descr="C:\Users\pc owner\AppData\Local\Microsoft\Windows\Temporary Internet Files\Content.IE5\3WOP2RWO\MCj039788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7572" y="1524000"/>
            <a:ext cx="1897228" cy="1962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Talks of More Souls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Alcinoos</a:t>
            </a:r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 compliments his story telling abilities-he compare them to that of a singer-and urges him to tell more.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speaks of seeing the soul of Agamemnon</a:t>
            </a:r>
            <a:endParaRPr lang="en-US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6146" name="Picture 2" descr="C:\Users\pc owner\AppData\Local\Microsoft\Windows\Temporary Internet Files\Content.IE5\3WOP2RWO\MCj042475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876800"/>
            <a:ext cx="1949450" cy="1651000"/>
          </a:xfrm>
          <a:prstGeom prst="rect">
            <a:avLst/>
          </a:prstGeom>
          <a:noFill/>
        </p:spPr>
      </p:pic>
      <p:sp>
        <p:nvSpPr>
          <p:cNvPr id="6147" name="Music"/>
          <p:cNvSpPr>
            <a:spLocks noEditPoints="1" noChangeArrowheads="1"/>
          </p:cNvSpPr>
          <p:nvPr/>
        </p:nvSpPr>
        <p:spPr bwMode="auto">
          <a:xfrm rot="540347">
            <a:off x="5105400" y="4648200"/>
            <a:ext cx="1809750" cy="180975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A Talk With Agamemnon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asks Agamemnon how he died.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tells Odysseus that Clytemnestra, </a:t>
            </a:r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Aigisthos</a:t>
            </a:r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 murdered him.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claims that she has brought shame to womankind and warns him against trusting women.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also informs him that he has nothing to worry about.  Penelope is trustworthy.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asks about his son’s fate, but Odysseus does not know.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illingofAgamemnon.jpg"/>
          <p:cNvPicPr>
            <a:picLocks noGrp="1" noChangeAspect="1"/>
          </p:cNvPicPr>
          <p:nvPr>
            <p:ph idx="1"/>
          </p:nvPr>
        </p:nvPicPr>
        <p:blipFill>
          <a:blip r:embed="rId2"/>
          <a:srcRect b="4034"/>
          <a:stretch>
            <a:fillRect/>
          </a:stretch>
        </p:blipFill>
        <p:spPr>
          <a:xfrm>
            <a:off x="1676400" y="609600"/>
            <a:ext cx="5685380" cy="54102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Talks With Achilles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commends him for having great rule over the dead, as he had over the living in life.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Achilles tells him he would rather serve on another man’s land than rule over the dead.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asks about his son and </a:t>
            </a:r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Peleus</a:t>
            </a:r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tells him he has not heard about </a:t>
            </a:r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Peleus</a:t>
            </a:r>
            <a:endParaRPr lang="en-US" dirty="0" smtClean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But tells of </a:t>
            </a:r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Neoptolemos</a:t>
            </a:r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’ great bravery and successes.</a:t>
            </a:r>
            <a:endParaRPr lang="en-US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chillesVa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1127" y="1143000"/>
            <a:ext cx="6946073" cy="47244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A Not So Friendly Meeting With Ajax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speaks of seeing Ajax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However, Ajax will not talk to him.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has not gotten over the fact that Odysseus won Achilles' armor</a:t>
            </a:r>
            <a:endParaRPr lang="en-US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" name="Picture 3" descr="aja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499" y="4191000"/>
            <a:ext cx="1874901" cy="214274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Sees Some Other People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Minos</a:t>
            </a:r>
            <a:endParaRPr lang="en-US" dirty="0" smtClean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“Dealing justice to the dead”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Orion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Driving the beasts he had slaughtered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Tityos</a:t>
            </a:r>
            <a:endParaRPr lang="en-US" dirty="0" smtClean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Vultures picking at his liver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Tantalos</a:t>
            </a:r>
            <a:endParaRPr lang="en-US" dirty="0" smtClean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Inability to obtain food and water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Sisyphos</a:t>
            </a:r>
            <a:endParaRPr lang="en-US" dirty="0" smtClean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Pushing his stone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Heracles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Appeared as a phantom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bragged to Odysseus about his successes</a:t>
            </a:r>
          </a:p>
        </p:txBody>
      </p:sp>
      <p:pic>
        <p:nvPicPr>
          <p:cNvPr id="4" name="Picture 3" descr="Sisyphus.jpg"/>
          <p:cNvPicPr>
            <a:picLocks noChangeAspect="1"/>
          </p:cNvPicPr>
          <p:nvPr/>
        </p:nvPicPr>
        <p:blipFill>
          <a:blip r:embed="rId2"/>
          <a:srcRect l="11372" t="6909" r="13049" b="2257"/>
          <a:stretch>
            <a:fillRect/>
          </a:stretch>
        </p:blipFill>
        <p:spPr>
          <a:xfrm>
            <a:off x="7086600" y="3962400"/>
            <a:ext cx="1600200" cy="189653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They Leave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Many souls begin to approach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There is a loud shout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fears that Persephone is going to send the Gorgon head, so they leave.</a:t>
            </a:r>
            <a:endParaRPr lang="en-US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The End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" name="Content Placeholder 3" descr="The%20Odyssey%20of%20Home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3755" y="2133600"/>
            <a:ext cx="5507645" cy="358536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The Journey to the Underworld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Reach the place where Circe had told them to go.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dug a pit the size of a cubit and begins to pour libations for the dead. </a:t>
            </a:r>
            <a:endParaRPr lang="en-US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Mixture of honey, then sweet wine, then water 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then sprinkled white </a:t>
            </a:r>
            <a:b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</a:br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barley on it.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1026" name="Picture 2" descr="C:\Users\pc owner\AppData\Local\Microsoft\Windows\Temporary Internet Files\Content.IE5\3WOP2RWO\MCj029004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07089">
            <a:off x="5998790" y="4626100"/>
            <a:ext cx="2146426" cy="1987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The Journey </a:t>
            </a:r>
            <a:b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</a:br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Continued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Hey says his prayers and vows.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Then he killed the sheep and poured their blood into the pit.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The souls of those who had died begin to gather.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They burn the sheep as a sacrifice to the gods.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has to prevent the souls from going near the blood. </a:t>
            </a:r>
          </a:p>
          <a:p>
            <a:endParaRPr lang="en-US" dirty="0" smtClean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2050" name="Picture 2" descr="C:\Users\pc owner\AppData\Local\Microsoft\Windows\Temporary Internet Files\Content.IE5\G02LJ9W4\MCj032948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59894">
            <a:off x="248713" y="541225"/>
            <a:ext cx="2158333" cy="1401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Who Does He See?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First </a:t>
            </a:r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Elpenor</a:t>
            </a:r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 speaks to him.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asks them to go back and burry his body along the way.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then sees his mother, but she does not speak to him.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is sad because she was alive when he left for war.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Finally </a:t>
            </a:r>
            <a:r>
              <a:rPr lang="en-US" sz="5400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Tiresias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lets him drink the blood.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tells Odysseus that his return will not be easy and that Poseidon will not leave him alone.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Poseidon is mad because of the Cyclopes incident.</a:t>
            </a:r>
          </a:p>
        </p:txBody>
      </p:sp>
      <p:pic>
        <p:nvPicPr>
          <p:cNvPr id="3074" name="Picture 2" descr="C:\Users\pc owner\AppData\Local\Microsoft\Windows\Temporary Internet Files\Content.IE5\G02LJ9W4\MCj025084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01294">
            <a:off x="5758634" y="4668170"/>
            <a:ext cx="1193549" cy="2127564"/>
          </a:xfrm>
          <a:prstGeom prst="rect">
            <a:avLst/>
          </a:prstGeom>
          <a:noFill/>
        </p:spPr>
      </p:pic>
      <p:pic>
        <p:nvPicPr>
          <p:cNvPr id="3076" name="Picture 4" descr="C:\Users\pc owner\AppData\Local\Microsoft\Windows\Temporary Internet Files\Content.IE5\G02LJ9W4\MCj040815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733892"/>
            <a:ext cx="2895600" cy="2124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Tiresias</a:t>
            </a:r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 Continued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says, they will still make it home if they leave the Son God’s cattle alone.  </a:t>
            </a:r>
          </a:p>
          <a:p>
            <a:pPr lvl="1">
              <a:buNone/>
            </a:pPr>
            <a:endParaRPr lang="en-US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If not, their ship </a:t>
            </a:r>
            <a:b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</a:br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will be destroyed.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However, even if Odysseus manages to survive this he will return late and lost all his companions and finding troubles in his house.  </a:t>
            </a:r>
            <a:endParaRPr lang="en-US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" name="Picture 3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514600"/>
            <a:ext cx="2533461" cy="1800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Tiresias</a:t>
            </a:r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 Advice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tells Odysseus that after he has been home and gotten rid of the suitors  he needs to journey until he meets men that do not know the sea.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When a stranger tells him he has a winnowing fan on his shoulder, he is to sacrifice to Poseidon.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A ram, a bull, and a boar  </a:t>
            </a:r>
            <a:endParaRPr lang="en-US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Odysseus Speaks to His Mother.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lets her drink the blood.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She asks him why he is among the dead and not at home.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asks her about her death and the fate of his family.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She tells him that she died missing him and waiting for him.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His wife has not married.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His father remains alive but sick and waiting for Odysseus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He tries to embrace her, but can’t because she is only soul.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Persephone Sends Women</a:t>
            </a:r>
            <a:endParaRPr lang="en-US" sz="54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A lot of wives and daughters come to talk to Odysseus.</a:t>
            </a:r>
          </a:p>
          <a:p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Some well known women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Alcmene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Megara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Epicaste</a:t>
            </a:r>
            <a:r>
              <a:rPr lang="en-US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-Mother of </a:t>
            </a:r>
            <a:r>
              <a:rPr lang="en-US" dirty="0" err="1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Oedipos</a:t>
            </a:r>
            <a:endParaRPr lang="en-US" dirty="0" smtClean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  <a:p>
            <a:pPr lvl="1">
              <a:buNone/>
            </a:pPr>
            <a:endParaRPr lang="en-US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10" name="Picture 9" descr="char_herc_megara_actio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5029200"/>
            <a:ext cx="2438400" cy="15700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677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Book 11</vt:lpstr>
      <vt:lpstr>The Journey to the Underworld</vt:lpstr>
      <vt:lpstr>The Journey  Continued</vt:lpstr>
      <vt:lpstr>Who Does He See?</vt:lpstr>
      <vt:lpstr>Finally Tiresias</vt:lpstr>
      <vt:lpstr>Tiresias Continued</vt:lpstr>
      <vt:lpstr>Tiresias Advice</vt:lpstr>
      <vt:lpstr>Odysseus Speaks to His Mother.</vt:lpstr>
      <vt:lpstr>Persephone Sends Women</vt:lpstr>
      <vt:lpstr>Back to the Present</vt:lpstr>
      <vt:lpstr>Odysseus Talks of More Souls</vt:lpstr>
      <vt:lpstr>A Talk With Agamemnon</vt:lpstr>
      <vt:lpstr>Slide 13</vt:lpstr>
      <vt:lpstr>Odysseus Talks With Achilles</vt:lpstr>
      <vt:lpstr>Slide 15</vt:lpstr>
      <vt:lpstr>A Not So Friendly Meeting With Ajax</vt:lpstr>
      <vt:lpstr>Odysseus Sees Some Other People</vt:lpstr>
      <vt:lpstr>They Leave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11</dc:title>
  <dc:creator>Danielle Jones</dc:creator>
  <cp:lastModifiedBy>Danielle Jones</cp:lastModifiedBy>
  <cp:revision>19</cp:revision>
  <dcterms:created xsi:type="dcterms:W3CDTF">2007-11-14T01:14:29Z</dcterms:created>
  <dcterms:modified xsi:type="dcterms:W3CDTF">2007-11-14T22:01:22Z</dcterms:modified>
</cp:coreProperties>
</file>