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58" r:id="rId9"/>
    <p:sldId id="257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9DD37-E9C2-4980-8477-A5274340D53F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05B74-E51B-4740-8128-A18FDD445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05B74-E51B-4740-8128-A18FDD445E4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05B74-E51B-4740-8128-A18FDD445E4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05B74-E51B-4740-8128-A18FDD445E4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05B74-E51B-4740-8128-A18FDD445E4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05B74-E51B-4740-8128-A18FDD445E4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05B74-E51B-4740-8128-A18FDD445E4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05B74-E51B-4740-8128-A18FDD445E4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05B74-E51B-4740-8128-A18FDD445E4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05B74-E51B-4740-8128-A18FDD445E4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05B74-E51B-4740-8128-A18FDD445E4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770C-8781-43A3-B409-6A7687A57F41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DE4F-BAD9-4CA1-90E6-A6D43CD1F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770C-8781-43A3-B409-6A7687A57F41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DE4F-BAD9-4CA1-90E6-A6D43CD1F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770C-8781-43A3-B409-6A7687A57F41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DE4F-BAD9-4CA1-90E6-A6D43CD1F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770C-8781-43A3-B409-6A7687A57F41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DE4F-BAD9-4CA1-90E6-A6D43CD1F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770C-8781-43A3-B409-6A7687A57F41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DE4F-BAD9-4CA1-90E6-A6D43CD1F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770C-8781-43A3-B409-6A7687A57F41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DE4F-BAD9-4CA1-90E6-A6D43CD1F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770C-8781-43A3-B409-6A7687A57F41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DE4F-BAD9-4CA1-90E6-A6D43CD1F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770C-8781-43A3-B409-6A7687A57F41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DE4F-BAD9-4CA1-90E6-A6D43CD1F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770C-8781-43A3-B409-6A7687A57F41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DE4F-BAD9-4CA1-90E6-A6D43CD1F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770C-8781-43A3-B409-6A7687A57F41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DE4F-BAD9-4CA1-90E6-A6D43CD1F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770C-8781-43A3-B409-6A7687A57F41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DE4F-BAD9-4CA1-90E6-A6D43CD1F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0770C-8781-43A3-B409-6A7687A57F41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7DE4F-BAD9-4CA1-90E6-A6D43CD1F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Pygmalion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3886200"/>
            <a:ext cx="2362200" cy="762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By: Kasey </a:t>
            </a:r>
            <a:r>
              <a:rPr lang="en-US" sz="2000" dirty="0" err="1" smtClean="0"/>
              <a:t>Kelm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yggy and the ha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838200"/>
            <a:ext cx="3088640" cy="42504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95400" y="5105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Edward Burne-Jones, 1878</a:t>
            </a:r>
            <a:endParaRPr lang="en-US" dirty="0"/>
          </a:p>
        </p:txBody>
      </p:sp>
      <p:pic>
        <p:nvPicPr>
          <p:cNvPr id="7" name="Picture 6" descr="pygmalion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990600"/>
            <a:ext cx="2738832" cy="39814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Pygmalion – protagonist</a:t>
            </a:r>
          </a:p>
          <a:p>
            <a:endParaRPr lang="en-US" dirty="0" smtClean="0"/>
          </a:p>
          <a:p>
            <a:r>
              <a:rPr lang="en-US" dirty="0" smtClean="0"/>
              <a:t>Venus – Goddess of Love</a:t>
            </a:r>
          </a:p>
          <a:p>
            <a:endParaRPr lang="en-US" dirty="0" smtClean="0"/>
          </a:p>
          <a:p>
            <a:r>
              <a:rPr lang="en-US" dirty="0" smtClean="0"/>
              <a:t>Ivory woman – woman of ivory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Pygmalion was a very talented sculptor who was shocked by the way that females on his island behaved.</a:t>
            </a:r>
          </a:p>
          <a:p>
            <a:endParaRPr lang="en-US" dirty="0" smtClean="0"/>
          </a:p>
          <a:p>
            <a:r>
              <a:rPr lang="en-US" dirty="0" smtClean="0"/>
              <a:t>He made a sculpture out of ivory, and it was more beautiful than any real girl. Pygmalion fell in love with his own sculpture.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He would move his hands over her, and dressed her, and gave her presents of flowers and amber.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 even went so far as to put her on his bed, with a pillow under her head as though she could feel it.</a:t>
            </a:r>
            <a:endParaRPr lang="en-US" dirty="0"/>
          </a:p>
        </p:txBody>
      </p:sp>
      <p:pic>
        <p:nvPicPr>
          <p:cNvPr id="5" name="Picture 4" descr="ipomoea purpora flow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209800"/>
            <a:ext cx="2562131" cy="1911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amber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2362200"/>
            <a:ext cx="2209800" cy="16525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Venus’ holiday began, and people were having a festival in her honor. </a:t>
            </a:r>
            <a:endParaRPr lang="en-US" dirty="0" smtClean="0"/>
          </a:p>
          <a:p>
            <a:r>
              <a:rPr lang="en-US" dirty="0" smtClean="0"/>
              <a:t>There were snow white heifers with gold on their horns at the alters, and Pygmalion went timidly up to one. </a:t>
            </a:r>
          </a:p>
          <a:p>
            <a:r>
              <a:rPr lang="en-US" dirty="0" smtClean="0"/>
              <a:t>He made an offering, and prayed, “If you can give all things, O gods, I pray my wife be one like my ivory girl.”</a:t>
            </a:r>
          </a:p>
          <a:p>
            <a:r>
              <a:rPr lang="en-US" dirty="0" smtClean="0"/>
              <a:t>Pygmalion almost said, “I pray my wife be my ivory girl” but refrained from saying.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5029200"/>
          </a:xfrm>
        </p:spPr>
        <p:txBody>
          <a:bodyPr/>
          <a:lstStyle/>
          <a:p>
            <a:r>
              <a:rPr lang="en-US" dirty="0" smtClean="0"/>
              <a:t>Venus understood his intention and showed that she had heard, with the flame on the alter jumping three times, and Pygmalion returned to his house with his ‘ivory girl’. </a:t>
            </a:r>
          </a:p>
          <a:p>
            <a:r>
              <a:rPr lang="en-US" dirty="0" smtClean="0"/>
              <a:t>He lay beside her and kissed her, and she seemed to glow. He kissed her again, and felt the ivory begin to soften.</a:t>
            </a:r>
          </a:p>
          <a:p>
            <a:r>
              <a:rPr lang="en-US" dirty="0" smtClean="0"/>
              <a:t>He wonders if this is really happening and continues kissing the statue.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r>
              <a:rPr lang="en-US" dirty="0" smtClean="0"/>
              <a:t>The statue has come to life, and Pygmalion praises Venus again and again. </a:t>
            </a:r>
          </a:p>
          <a:p>
            <a:r>
              <a:rPr lang="en-US" dirty="0" smtClean="0"/>
              <a:t>The ivory girl opens her eyes and when they meet Pygmalion’s, Venus blesses their marriage.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Nine moons later, they have a daughter named </a:t>
            </a:r>
            <a:r>
              <a:rPr lang="en-US" dirty="0" err="1" smtClean="0"/>
              <a:t>Paphos</a:t>
            </a:r>
            <a:r>
              <a:rPr lang="en-US" dirty="0" smtClean="0"/>
              <a:t>, after whom the island is named.</a:t>
            </a:r>
            <a:endParaRPr lang="en-US" dirty="0"/>
          </a:p>
        </p:txBody>
      </p:sp>
      <p:pic>
        <p:nvPicPr>
          <p:cNvPr id="5" name="Picture 4" descr="crescent mo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2895600"/>
            <a:ext cx="2336800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eromepygmalio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2000" y="1219200"/>
            <a:ext cx="3276600" cy="3955324"/>
          </a:xfrm>
        </p:spPr>
      </p:pic>
      <p:sp>
        <p:nvSpPr>
          <p:cNvPr id="5" name="TextBox 4"/>
          <p:cNvSpPr txBox="1"/>
          <p:nvPr/>
        </p:nvSpPr>
        <p:spPr>
          <a:xfrm>
            <a:off x="762000" y="51816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Gerome, late nineteenth century</a:t>
            </a:r>
            <a:endParaRPr lang="en-US" dirty="0"/>
          </a:p>
        </p:txBody>
      </p:sp>
      <p:pic>
        <p:nvPicPr>
          <p:cNvPr id="6" name="Picture 5" descr="burne-jones_pygmali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1143000"/>
            <a:ext cx="3011196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105400" y="5181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Edward </a:t>
            </a:r>
            <a:r>
              <a:rPr lang="en-US" dirty="0" err="1" smtClean="0"/>
              <a:t>Burne</a:t>
            </a:r>
            <a:r>
              <a:rPr lang="en-US" dirty="0" smtClean="0"/>
              <a:t>- Jones, 1878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ullbm06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62200" y="1066800"/>
            <a:ext cx="4525963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348</Words>
  <Application>Microsoft Office PowerPoint</Application>
  <PresentationFormat>On-screen Show (4:3)</PresentationFormat>
  <Paragraphs>44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Pygmalion</vt:lpstr>
      <vt:lpstr>Characters</vt:lpstr>
      <vt:lpstr>The Story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Pygmalion</dc:title>
  <dc:creator>lyddia kelm</dc:creator>
  <cp:lastModifiedBy>lyddia kelm</cp:lastModifiedBy>
  <cp:revision>57</cp:revision>
  <dcterms:created xsi:type="dcterms:W3CDTF">2007-10-22T04:36:04Z</dcterms:created>
  <dcterms:modified xsi:type="dcterms:W3CDTF">2007-10-23T14:12:25Z</dcterms:modified>
</cp:coreProperties>
</file>